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Relationship Id="rId5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8" r:id="rId2"/>
    <p:sldId id="259" r:id="rId3"/>
    <p:sldId id="260" r:id="rId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HY헤드라인M" panose="02030600000101010101" pitchFamily="18" charset="-127"/>
      <p:regular r:id="rId11"/>
    </p:embeddedFont>
    <p:embeddedFont>
      <p:font typeface="나눔고딕" panose="020D0604000000000000" pitchFamily="50" charset="-127"/>
      <p:regular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746" y="108"/>
      </p:cViewPr>
      <p:guideLst>
        <p:guide orient="horz" pos="213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322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4730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725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919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95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14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13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35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578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090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70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311EC-9E87-4738-83EE-64A73187ACB5}" type="datetimeFigureOut">
              <a:rPr lang="ko-KR" altLang="en-US" smtClean="0"/>
              <a:t>2023-05-24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066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03A6B83-A5FD-6952-84C2-AEE1026E4270}"/>
              </a:ext>
            </a:extLst>
          </p:cNvPr>
          <p:cNvCxnSpPr>
            <a:cxnSpLocks/>
          </p:cNvCxnSpPr>
          <p:nvPr/>
        </p:nvCxnSpPr>
        <p:spPr>
          <a:xfrm>
            <a:off x="267855" y="829042"/>
            <a:ext cx="86287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15BC5D-FEA8-C3C9-383D-7BFBFFE0FEB5}"/>
              </a:ext>
            </a:extLst>
          </p:cNvPr>
          <p:cNvSpPr txBox="1"/>
          <p:nvPr/>
        </p:nvSpPr>
        <p:spPr>
          <a:xfrm>
            <a:off x="474590" y="188305"/>
            <a:ext cx="630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□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MSBO </a:t>
            </a:r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수정 검토 요청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8404B-0350-3BF9-0289-12EAD6241A28}"/>
              </a:ext>
            </a:extLst>
          </p:cNvPr>
          <p:cNvSpPr txBox="1"/>
          <p:nvPr/>
        </p:nvSpPr>
        <p:spPr>
          <a:xfrm>
            <a:off x="628889" y="1243041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접속화면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6D3CE-C054-6697-1FE8-76590EB7C946}"/>
              </a:ext>
            </a:extLst>
          </p:cNvPr>
          <p:cNvSpPr txBox="1"/>
          <p:nvPr/>
        </p:nvSpPr>
        <p:spPr>
          <a:xfrm>
            <a:off x="6410110" y="467630"/>
            <a:ext cx="243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신세계라이브쇼핑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기획팀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F0F2BE86-F8C9-EBA4-F075-EC7E42D31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62" y="1583937"/>
            <a:ext cx="3023111" cy="470602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9679C19-4D7A-0725-2314-CFFD5E57653F}"/>
              </a:ext>
            </a:extLst>
          </p:cNvPr>
          <p:cNvSpPr/>
          <p:nvPr/>
        </p:nvSpPr>
        <p:spPr>
          <a:xfrm>
            <a:off x="2576948" y="4581236"/>
            <a:ext cx="822037" cy="4618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718BC-F66D-B64D-74BA-6305478EF113}"/>
              </a:ext>
            </a:extLst>
          </p:cNvPr>
          <p:cNvSpPr txBox="1"/>
          <p:nvPr/>
        </p:nvSpPr>
        <p:spPr>
          <a:xfrm>
            <a:off x="1993368" y="5111116"/>
            <a:ext cx="15115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① 다음에 변경하기 제거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초기접속시 비번 변경 필수</a:t>
            </a:r>
          </a:p>
        </p:txBody>
      </p:sp>
      <p:pic>
        <p:nvPicPr>
          <p:cNvPr id="13" name="그림 12" descr="텍스트, 스크린샷, 휴대 전화, 모바일 기기이(가) 표시된 사진&#10;&#10;자동 생성된 설명">
            <a:extLst>
              <a:ext uri="{FF2B5EF4-FFF2-40B4-BE49-F238E27FC236}">
                <a16:creationId xmlns:a16="http://schemas.microsoft.com/office/drawing/2014/main" id="{3E29D8D2-6B9E-A7FE-7298-C48F52511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760" y="1583937"/>
            <a:ext cx="3136171" cy="4706028"/>
          </a:xfrm>
          <a:prstGeom prst="rect">
            <a:avLst/>
          </a:prstGeom>
        </p:spPr>
      </p:pic>
      <p:pic>
        <p:nvPicPr>
          <p:cNvPr id="21" name="그림 20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2A88F667-1022-AAF6-DE47-E0EFE8852C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773" y="2430323"/>
            <a:ext cx="2232144" cy="2057594"/>
          </a:xfrm>
          <a:prstGeom prst="rect">
            <a:avLst/>
          </a:prstGeom>
        </p:spPr>
      </p:pic>
      <p:pic>
        <p:nvPicPr>
          <p:cNvPr id="23" name="그림 22" descr="텍스트, 폰트, 스크린샷, 번호이(가) 표시된 사진&#10;&#10;자동 생성된 설명">
            <a:extLst>
              <a:ext uri="{FF2B5EF4-FFF2-40B4-BE49-F238E27FC236}">
                <a16:creationId xmlns:a16="http://schemas.microsoft.com/office/drawing/2014/main" id="{E578B40D-E3EC-BB20-217D-4828C9BA9D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560" y="4546079"/>
            <a:ext cx="2334569" cy="870094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4609C3F2-7A4F-E96D-C984-E443CDEC9715}"/>
              </a:ext>
            </a:extLst>
          </p:cNvPr>
          <p:cNvSpPr/>
          <p:nvPr/>
        </p:nvSpPr>
        <p:spPr>
          <a:xfrm>
            <a:off x="7196051" y="3327833"/>
            <a:ext cx="45719" cy="11056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E15714C-75E0-795D-D46F-B5931789674E}"/>
              </a:ext>
            </a:extLst>
          </p:cNvPr>
          <p:cNvSpPr/>
          <p:nvPr/>
        </p:nvSpPr>
        <p:spPr>
          <a:xfrm>
            <a:off x="7197434" y="3327833"/>
            <a:ext cx="45719" cy="870094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3EB86B-512F-05D9-E575-0F33588CC2CF}"/>
              </a:ext>
            </a:extLst>
          </p:cNvPr>
          <p:cNvSpPr txBox="1"/>
          <p:nvPr/>
        </p:nvSpPr>
        <p:spPr>
          <a:xfrm>
            <a:off x="4518758" y="1249550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매출 조회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021954-80EC-49FC-A1C3-1DB4FE6607B3}"/>
              </a:ext>
            </a:extLst>
          </p:cNvPr>
          <p:cNvSpPr txBox="1"/>
          <p:nvPr/>
        </p:nvSpPr>
        <p:spPr>
          <a:xfrm>
            <a:off x="7611687" y="2430323"/>
            <a:ext cx="1511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② 상단이동</a:t>
            </a:r>
            <a:endParaRPr lang="ko-KR" altLang="en-US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AEA8EF-F629-9E32-37E1-E1E90B061956}"/>
              </a:ext>
            </a:extLst>
          </p:cNvPr>
          <p:cNvSpPr txBox="1"/>
          <p:nvPr/>
        </p:nvSpPr>
        <p:spPr>
          <a:xfrm>
            <a:off x="7611687" y="3459120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③ 스크롤바 추가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여러 개 조회될 경우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32B0DE9-6912-F841-ED7A-C3E500B5EDE2}"/>
              </a:ext>
            </a:extLst>
          </p:cNvPr>
          <p:cNvSpPr txBox="1"/>
          <p:nvPr/>
        </p:nvSpPr>
        <p:spPr>
          <a:xfrm>
            <a:off x="7611687" y="4104939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④ 팝업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한페이지 노출변경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0D5FC6-0509-B595-B54B-E1E393CCC140}"/>
              </a:ext>
            </a:extLst>
          </p:cNvPr>
          <p:cNvSpPr txBox="1"/>
          <p:nvPr/>
        </p:nvSpPr>
        <p:spPr>
          <a:xfrm>
            <a:off x="7611687" y="4750758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⑤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매출조회시작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버튼명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변경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9FA2AA8C-0B62-333C-D5CC-F4A618589589}"/>
              </a:ext>
            </a:extLst>
          </p:cNvPr>
          <p:cNvCxnSpPr>
            <a:cxnSpLocks/>
          </p:cNvCxnSpPr>
          <p:nvPr/>
        </p:nvCxnSpPr>
        <p:spPr>
          <a:xfrm flipH="1">
            <a:off x="7150632" y="4907972"/>
            <a:ext cx="500173" cy="32625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E3F9DED3-2280-A89A-82E4-730E807C7F61}"/>
              </a:ext>
            </a:extLst>
          </p:cNvPr>
          <p:cNvCxnSpPr>
            <a:cxnSpLocks/>
          </p:cNvCxnSpPr>
          <p:nvPr/>
        </p:nvCxnSpPr>
        <p:spPr>
          <a:xfrm flipH="1">
            <a:off x="7136073" y="4287870"/>
            <a:ext cx="500173" cy="32625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1F5D053-7C39-B977-8047-E770E869D301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7285129" y="3659175"/>
            <a:ext cx="326558" cy="20851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6834C5A4-891C-E905-DBF1-D0BB986EA440}"/>
              </a:ext>
            </a:extLst>
          </p:cNvPr>
          <p:cNvCxnSpPr>
            <a:cxnSpLocks/>
          </p:cNvCxnSpPr>
          <p:nvPr/>
        </p:nvCxnSpPr>
        <p:spPr>
          <a:xfrm flipH="1">
            <a:off x="7136073" y="2557051"/>
            <a:ext cx="506772" cy="7590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3E3738A-9436-6E7A-3C82-EB55BDA3C5C8}"/>
              </a:ext>
            </a:extLst>
          </p:cNvPr>
          <p:cNvSpPr txBox="1"/>
          <p:nvPr/>
        </p:nvSpPr>
        <p:spPr>
          <a:xfrm>
            <a:off x="5684495" y="5119700"/>
            <a:ext cx="1511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매출조회시작</a:t>
            </a:r>
          </a:p>
        </p:txBody>
      </p:sp>
    </p:spTree>
    <p:extLst>
      <p:ext uri="{BB962C8B-B14F-4D97-AF65-F5344CB8AC3E}">
        <p14:creationId xmlns:p14="http://schemas.microsoft.com/office/powerpoint/2010/main" val="1143040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03A6B83-A5FD-6952-84C2-AEE1026E4270}"/>
              </a:ext>
            </a:extLst>
          </p:cNvPr>
          <p:cNvCxnSpPr>
            <a:cxnSpLocks/>
          </p:cNvCxnSpPr>
          <p:nvPr/>
        </p:nvCxnSpPr>
        <p:spPr>
          <a:xfrm>
            <a:off x="267855" y="829042"/>
            <a:ext cx="86287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15BC5D-FEA8-C3C9-383D-7BFBFFE0FEB5}"/>
              </a:ext>
            </a:extLst>
          </p:cNvPr>
          <p:cNvSpPr txBox="1"/>
          <p:nvPr/>
        </p:nvSpPr>
        <p:spPr>
          <a:xfrm>
            <a:off x="474590" y="188305"/>
            <a:ext cx="630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□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MSBO </a:t>
            </a:r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수정 검토 요청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8404B-0350-3BF9-0289-12EAD6241A28}"/>
              </a:ext>
            </a:extLst>
          </p:cNvPr>
          <p:cNvSpPr txBox="1"/>
          <p:nvPr/>
        </p:nvSpPr>
        <p:spPr>
          <a:xfrm>
            <a:off x="565575" y="1230691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상품조회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방송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) 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6D3CE-C054-6697-1FE8-76590EB7C946}"/>
              </a:ext>
            </a:extLst>
          </p:cNvPr>
          <p:cNvSpPr txBox="1"/>
          <p:nvPr/>
        </p:nvSpPr>
        <p:spPr>
          <a:xfrm>
            <a:off x="6410110" y="467630"/>
            <a:ext cx="243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신세계라이브쇼핑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기획팀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3EB86B-512F-05D9-E575-0F33588CC2CF}"/>
              </a:ext>
            </a:extLst>
          </p:cNvPr>
          <p:cNvSpPr txBox="1"/>
          <p:nvPr/>
        </p:nvSpPr>
        <p:spPr>
          <a:xfrm>
            <a:off x="4560798" y="1249550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상품조회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온라인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)]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그림 7" descr="텍스트, 스크린샷, 번호이(가) 표시된 사진&#10;&#10;자동 생성된 설명">
            <a:extLst>
              <a:ext uri="{FF2B5EF4-FFF2-40B4-BE49-F238E27FC236}">
                <a16:creationId xmlns:a16="http://schemas.microsoft.com/office/drawing/2014/main" id="{7D1993D8-B05F-CC7C-8506-8FCA349226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31" y="1557327"/>
            <a:ext cx="2659635" cy="5112367"/>
          </a:xfrm>
          <a:prstGeom prst="rect">
            <a:avLst/>
          </a:prstGeom>
        </p:spPr>
      </p:pic>
      <p:pic>
        <p:nvPicPr>
          <p:cNvPr id="36" name="그림 35" descr="텍스트, 스크린샷, 메뉴, 번호이(가) 표시된 사진&#10;&#10;자동 생성된 설명">
            <a:extLst>
              <a:ext uri="{FF2B5EF4-FFF2-40B4-BE49-F238E27FC236}">
                <a16:creationId xmlns:a16="http://schemas.microsoft.com/office/drawing/2014/main" id="{8C872A03-46D3-9527-88CC-07A5068F4F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085" y="1538468"/>
            <a:ext cx="2502240" cy="511236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D8D20DD-9EB0-C938-1A35-7D12F6A090D2}"/>
              </a:ext>
            </a:extLst>
          </p:cNvPr>
          <p:cNvSpPr txBox="1"/>
          <p:nvPr/>
        </p:nvSpPr>
        <p:spPr>
          <a:xfrm>
            <a:off x="3427869" y="2418092"/>
            <a:ext cx="1511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⑥ 셀 확인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DA453A-42E9-D42E-FCB1-89410F169900}"/>
              </a:ext>
            </a:extLst>
          </p:cNvPr>
          <p:cNvSpPr txBox="1"/>
          <p:nvPr/>
        </p:nvSpPr>
        <p:spPr>
          <a:xfrm>
            <a:off x="3413522" y="2911850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⑦ 증권시세표시기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메릴랜드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수정 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053D213C-A919-7264-A01E-B4A6E33A784A}"/>
              </a:ext>
            </a:extLst>
          </p:cNvPr>
          <p:cNvCxnSpPr>
            <a:cxnSpLocks/>
          </p:cNvCxnSpPr>
          <p:nvPr/>
        </p:nvCxnSpPr>
        <p:spPr>
          <a:xfrm flipH="1">
            <a:off x="2722179" y="3057623"/>
            <a:ext cx="705690" cy="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F784D79-D7A3-EB38-A7C9-B1AFFF43859D}"/>
              </a:ext>
            </a:extLst>
          </p:cNvPr>
          <p:cNvCxnSpPr>
            <a:cxnSpLocks/>
          </p:cNvCxnSpPr>
          <p:nvPr/>
        </p:nvCxnSpPr>
        <p:spPr>
          <a:xfrm flipH="1">
            <a:off x="2975349" y="2541203"/>
            <a:ext cx="506772" cy="7590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1605386C-F62E-005A-F55A-A0654F67065A}"/>
              </a:ext>
            </a:extLst>
          </p:cNvPr>
          <p:cNvCxnSpPr>
            <a:cxnSpLocks/>
          </p:cNvCxnSpPr>
          <p:nvPr/>
        </p:nvCxnSpPr>
        <p:spPr>
          <a:xfrm flipH="1">
            <a:off x="1597572" y="3057624"/>
            <a:ext cx="1830297" cy="3984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1667380-784A-6DCE-0102-2A2BBF31F49B}"/>
              </a:ext>
            </a:extLst>
          </p:cNvPr>
          <p:cNvSpPr txBox="1"/>
          <p:nvPr/>
        </p:nvSpPr>
        <p:spPr>
          <a:xfrm>
            <a:off x="7061192" y="2616626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⑧ 증권시세표시기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 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EDB92F2-90EA-9811-5CEB-8E6636663138}"/>
              </a:ext>
            </a:extLst>
          </p:cNvPr>
          <p:cNvCxnSpPr>
            <a:cxnSpLocks/>
          </p:cNvCxnSpPr>
          <p:nvPr/>
        </p:nvCxnSpPr>
        <p:spPr>
          <a:xfrm flipH="1">
            <a:off x="6410110" y="2748723"/>
            <a:ext cx="651082" cy="36318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E01AC66B-F3EF-E8A3-D00D-E09997994AB5}"/>
              </a:ext>
            </a:extLst>
          </p:cNvPr>
          <p:cNvSpPr txBox="1"/>
          <p:nvPr/>
        </p:nvSpPr>
        <p:spPr>
          <a:xfrm>
            <a:off x="7061192" y="3326051"/>
            <a:ext cx="1511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⑨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셀확인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여백필요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8CFCD161-6124-AD66-DD30-ED35BA7534E6}"/>
              </a:ext>
            </a:extLst>
          </p:cNvPr>
          <p:cNvCxnSpPr>
            <a:cxnSpLocks/>
          </p:cNvCxnSpPr>
          <p:nvPr/>
        </p:nvCxnSpPr>
        <p:spPr>
          <a:xfrm flipH="1">
            <a:off x="6778119" y="3572272"/>
            <a:ext cx="373493" cy="109802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1C56B6B8-B141-E43F-C8E1-6CD518F91220}"/>
              </a:ext>
            </a:extLst>
          </p:cNvPr>
          <p:cNvCxnSpPr>
            <a:cxnSpLocks/>
          </p:cNvCxnSpPr>
          <p:nvPr/>
        </p:nvCxnSpPr>
        <p:spPr>
          <a:xfrm flipH="1">
            <a:off x="6809109" y="3572272"/>
            <a:ext cx="342503" cy="189310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C3AA7C02-FC89-2F9E-A1ED-E4BD9CACAA0F}"/>
              </a:ext>
            </a:extLst>
          </p:cNvPr>
          <p:cNvCxnSpPr>
            <a:cxnSpLocks/>
          </p:cNvCxnSpPr>
          <p:nvPr/>
        </p:nvCxnSpPr>
        <p:spPr>
          <a:xfrm flipH="1" flipV="1">
            <a:off x="2419927" y="2579682"/>
            <a:ext cx="993595" cy="49527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12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03A6B83-A5FD-6952-84C2-AEE1026E4270}"/>
              </a:ext>
            </a:extLst>
          </p:cNvPr>
          <p:cNvCxnSpPr>
            <a:cxnSpLocks/>
          </p:cNvCxnSpPr>
          <p:nvPr/>
        </p:nvCxnSpPr>
        <p:spPr>
          <a:xfrm>
            <a:off x="267855" y="829042"/>
            <a:ext cx="86287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15BC5D-FEA8-C3C9-383D-7BFBFFE0FEB5}"/>
              </a:ext>
            </a:extLst>
          </p:cNvPr>
          <p:cNvSpPr txBox="1"/>
          <p:nvPr/>
        </p:nvSpPr>
        <p:spPr>
          <a:xfrm>
            <a:off x="474590" y="188305"/>
            <a:ext cx="630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□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MSBO </a:t>
            </a:r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수정 검토 요청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8404B-0350-3BF9-0289-12EAD6241A28}"/>
              </a:ext>
            </a:extLst>
          </p:cNvPr>
          <p:cNvSpPr txBox="1"/>
          <p:nvPr/>
        </p:nvSpPr>
        <p:spPr>
          <a:xfrm>
            <a:off x="565575" y="1230691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편성조회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6D3CE-C054-6697-1FE8-76590EB7C946}"/>
              </a:ext>
            </a:extLst>
          </p:cNvPr>
          <p:cNvSpPr txBox="1"/>
          <p:nvPr/>
        </p:nvSpPr>
        <p:spPr>
          <a:xfrm>
            <a:off x="6410110" y="467630"/>
            <a:ext cx="243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신세계라이브쇼핑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기획팀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3EB86B-512F-05D9-E575-0F33588CC2CF}"/>
              </a:ext>
            </a:extLst>
          </p:cNvPr>
          <p:cNvSpPr txBox="1"/>
          <p:nvPr/>
        </p:nvSpPr>
        <p:spPr>
          <a:xfrm>
            <a:off x="4560798" y="1249550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매출조회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 descr="텍스트, 스크린샷, 번호, 메뉴이(가) 표시된 사진&#10;&#10;자동 생성된 설명">
            <a:extLst>
              <a:ext uri="{FF2B5EF4-FFF2-40B4-BE49-F238E27FC236}">
                <a16:creationId xmlns:a16="http://schemas.microsoft.com/office/drawing/2014/main" id="{3D036364-35B0-3F60-5ECA-8DBF592BB3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387" y="1538468"/>
            <a:ext cx="2767482" cy="48179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D8D20DD-9EB0-C938-1A35-7D12F6A090D2}"/>
              </a:ext>
            </a:extLst>
          </p:cNvPr>
          <p:cNvSpPr txBox="1"/>
          <p:nvPr/>
        </p:nvSpPr>
        <p:spPr>
          <a:xfrm>
            <a:off x="3460726" y="2305146"/>
            <a:ext cx="1511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⑪ 셀 확인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DA453A-42E9-D42E-FCB1-89410F169900}"/>
              </a:ext>
            </a:extLst>
          </p:cNvPr>
          <p:cNvSpPr txBox="1"/>
          <p:nvPr/>
        </p:nvSpPr>
        <p:spPr>
          <a:xfrm>
            <a:off x="3460537" y="2857568"/>
            <a:ext cx="1511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⑫ 증권시세표시기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수정 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053D213C-A919-7264-A01E-B4A6E33A784A}"/>
              </a:ext>
            </a:extLst>
          </p:cNvPr>
          <p:cNvCxnSpPr>
            <a:cxnSpLocks/>
          </p:cNvCxnSpPr>
          <p:nvPr/>
        </p:nvCxnSpPr>
        <p:spPr>
          <a:xfrm flipH="1" flipV="1">
            <a:off x="2512720" y="2402577"/>
            <a:ext cx="915149" cy="6550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F784D79-D7A3-EB38-A7C9-B1AFFF43859D}"/>
              </a:ext>
            </a:extLst>
          </p:cNvPr>
          <p:cNvCxnSpPr>
            <a:cxnSpLocks/>
          </p:cNvCxnSpPr>
          <p:nvPr/>
        </p:nvCxnSpPr>
        <p:spPr>
          <a:xfrm flipH="1">
            <a:off x="3015909" y="2464904"/>
            <a:ext cx="411960" cy="8646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1605386C-F62E-005A-F55A-A0654F67065A}"/>
              </a:ext>
            </a:extLst>
          </p:cNvPr>
          <p:cNvCxnSpPr>
            <a:cxnSpLocks/>
          </p:cNvCxnSpPr>
          <p:nvPr/>
        </p:nvCxnSpPr>
        <p:spPr>
          <a:xfrm flipH="1">
            <a:off x="1387366" y="3057624"/>
            <a:ext cx="2040503" cy="86360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1C56B6B8-B141-E43F-C8E1-6CD518F91220}"/>
              </a:ext>
            </a:extLst>
          </p:cNvPr>
          <p:cNvCxnSpPr>
            <a:cxnSpLocks/>
          </p:cNvCxnSpPr>
          <p:nvPr/>
        </p:nvCxnSpPr>
        <p:spPr>
          <a:xfrm flipH="1">
            <a:off x="3015909" y="4121285"/>
            <a:ext cx="506772" cy="104980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D63CD15-7715-FF3B-A459-1DA73EB51DB6}"/>
              </a:ext>
            </a:extLst>
          </p:cNvPr>
          <p:cNvSpPr txBox="1"/>
          <p:nvPr/>
        </p:nvSpPr>
        <p:spPr>
          <a:xfrm>
            <a:off x="3460537" y="3875064"/>
            <a:ext cx="1511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⑬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셀확인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여백필요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5" name="그림 24" descr="텍스트, 스크린샷, 번호, 메뉴이(가) 표시된 사진&#10;&#10;자동 생성된 설명">
            <a:extLst>
              <a:ext uri="{FF2B5EF4-FFF2-40B4-BE49-F238E27FC236}">
                <a16:creationId xmlns:a16="http://schemas.microsoft.com/office/drawing/2014/main" id="{B5CEFB6E-DA6C-D71A-79C0-2E9EADB620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609" y="1538468"/>
            <a:ext cx="2689471" cy="473148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AC4E4F3-389D-01C3-DC7D-FE27767FE4DA}"/>
              </a:ext>
            </a:extLst>
          </p:cNvPr>
          <p:cNvSpPr txBox="1"/>
          <p:nvPr/>
        </p:nvSpPr>
        <p:spPr>
          <a:xfrm>
            <a:off x="7385080" y="2793255"/>
            <a:ext cx="1511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⑭ 텔레비전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&gt;TV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547EED8-5D10-EE7C-E676-C8F9D0C34EF1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6145022" y="2916366"/>
            <a:ext cx="1240058" cy="3655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582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b5878a0-b018-451c-b44e-06cb84606f7e}" enabled="1" method="Privileged" siteId="{d4ffc887-d88d-41cc-bf6a-6bb47ec0f3c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Words>123</Words>
  <TotalTime>0</TotalTime>
  <Application>Microsoft Office PowerPoint</Application>
  <Template>Office Theme</Templat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강경민/IT기획팀/118131</dc:creator>
  <dcterms:modified xsi:type="dcterms:W3CDTF">2023-05-24T02:18:04Z</dcterms:modified>
  <dc:title/>
  <cp:lastModifiedBy>강경민(파트너) - IT기획팀</cp:lastModifiedBy>
  <dcterms:created xsi:type="dcterms:W3CDTF">2022-01-27T05:46:32Z</dcterms:created>
  <cp:revision>50</cp:revi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8273f6c-fbb7-4438-8f9d-b7c0de05cc1a_SiteId">
    <vt:lpwstr>d4ffc887-d88d-41cc-bf6a-6bb47ec0f3ca</vt:lpwstr>
  </property>
  <property fmtid="{D5CDD505-2E9C-101B-9397-08002B2CF9AE}" pid="3" name="MSIP_Label_18273f6c-fbb7-4438-8f9d-b7c0de05cc1a_SetDate">
    <vt:lpwstr>2023-05-19T05:30:02Z</vt:lpwstr>
  </property>
  <property fmtid="{D5CDD505-2E9C-101B-9397-08002B2CF9AE}" pid="4" name="MSIP_Label_18273f6c-fbb7-4438-8f9d-b7c0de05cc1a_Name">
    <vt:lpwstr/>
  </property>
  <property fmtid="{D5CDD505-2E9C-101B-9397-08002B2CF9AE}" pid="5" name="MSIP_Label_18273f6c-fbb7-4438-8f9d-b7c0de05cc1a_Method">
    <vt:lpwstr>Privileged</vt:lpwstr>
  </property>
  <property fmtid="{D5CDD505-2E9C-101B-9397-08002B2CF9AE}" pid="6" name="MSIP_Label_18273f6c-fbb7-4438-8f9d-b7c0de05cc1a_Enabled">
    <vt:lpwstr>true</vt:lpwstr>
  </property>
  <property fmtid="{D5CDD505-2E9C-101B-9397-08002B2CF9AE}" pid="7" name="MSIP_Label_18273f6c-fbb7-4438-8f9d-b7c0de05cc1a_ContentBits">
    <vt:lpwstr>8</vt:lpwstr>
  </property>
</Properties>
</file>